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7/15/2020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7/15/2020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lgerian" panose="04020705040A02060702" pitchFamily="82" charset="0"/>
              </a:rPr>
              <a:t>Nimansa Publisher’s</a:t>
            </a:r>
            <a:r>
              <a:rPr lang="en-US" dirty="0">
                <a:latin typeface="Algerian" panose="04020705040A02060702" pitchFamily="82" charset="0"/>
              </a:rPr>
              <a:t/>
            </a:r>
            <a:br>
              <a:rPr lang="en-US" dirty="0">
                <a:latin typeface="Algerian" panose="04020705040A02060702" pitchFamily="82" charset="0"/>
              </a:rPr>
            </a:br>
            <a:r>
              <a:rPr lang="en-US" dirty="0" smtClean="0">
                <a:latin typeface="Algerian" panose="04020705040A02060702" pitchFamily="82" charset="0"/>
              </a:rPr>
              <a:t>Book management system</a:t>
            </a:r>
            <a:endParaRPr lang="en-US" dirty="0">
              <a:latin typeface="Algerian" panose="04020705040A02060702" pitchFamily="82" charset="0"/>
            </a:endParaRPr>
          </a:p>
        </p:txBody>
      </p:sp>
    </p:spTree>
    <p:extLst>
      <p:ext uri="{BB962C8B-B14F-4D97-AF65-F5344CB8AC3E}">
        <p14:creationId xmlns:p14="http://schemas.microsoft.com/office/powerpoint/2010/main" val="30953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settings</a:t>
            </a:r>
            <a:endParaRPr lang="en-US"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414" r="420" b="4618"/>
          <a:stretch/>
        </p:blipFill>
        <p:spPr>
          <a:xfrm>
            <a:off x="3056990" y="2415396"/>
            <a:ext cx="6052504" cy="3217654"/>
          </a:xfrm>
        </p:spPr>
      </p:pic>
    </p:spTree>
    <p:extLst>
      <p:ext uri="{BB962C8B-B14F-4D97-AF65-F5344CB8AC3E}">
        <p14:creationId xmlns:p14="http://schemas.microsoft.com/office/powerpoint/2010/main" val="2215179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Assistant dashboard</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14726" y="2366963"/>
            <a:ext cx="6562547" cy="3424237"/>
          </a:xfrm>
        </p:spPr>
      </p:pic>
    </p:spTree>
    <p:extLst>
      <p:ext uri="{BB962C8B-B14F-4D97-AF65-F5344CB8AC3E}">
        <p14:creationId xmlns:p14="http://schemas.microsoft.com/office/powerpoint/2010/main" val="1831597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u="sng" dirty="0" smtClean="0">
                <a:latin typeface="Comic Sans MS" panose="030F0702030302020204" pitchFamily="66" charset="0"/>
              </a:rPr>
              <a:t>Introduction</a:t>
            </a:r>
            <a:endParaRPr lang="en-US" b="1" u="sng" dirty="0">
              <a:latin typeface="Comic Sans MS" panose="030F0702030302020204" pitchFamily="66" charset="0"/>
            </a:endParaRPr>
          </a:p>
        </p:txBody>
      </p:sp>
      <p:sp>
        <p:nvSpPr>
          <p:cNvPr id="3" name="Content Placeholder 2"/>
          <p:cNvSpPr>
            <a:spLocks noGrp="1"/>
          </p:cNvSpPr>
          <p:nvPr>
            <p:ph sz="quarter" idx="13"/>
          </p:nvPr>
        </p:nvSpPr>
        <p:spPr/>
        <p:txBody>
          <a:bodyPr/>
          <a:lstStyle/>
          <a:p>
            <a:r>
              <a:rPr lang="en-US" b="1" dirty="0">
                <a:solidFill>
                  <a:schemeClr val="accent1">
                    <a:lumMod val="50000"/>
                  </a:schemeClr>
                </a:solidFill>
                <a:latin typeface="Arial" panose="020B0604020202020204" pitchFamily="34" charset="0"/>
                <a:cs typeface="Arial" panose="020B0604020202020204" pitchFamily="34" charset="0"/>
              </a:rPr>
              <a:t>The owner of Nimansa Publishers is Mr. Wasantha Kumara Paranavithana. It has been 12 years since the Nimansa Publishing Company started. They publish comic books. They are the first publisher who publish comic books. </a:t>
            </a:r>
          </a:p>
          <a:p>
            <a:r>
              <a:rPr lang="en-US" b="1" dirty="0">
                <a:solidFill>
                  <a:schemeClr val="accent1">
                    <a:lumMod val="50000"/>
                  </a:schemeClr>
                </a:solidFill>
                <a:latin typeface="Arial" panose="020B0604020202020204" pitchFamily="34" charset="0"/>
                <a:cs typeface="Arial" panose="020B0604020202020204" pitchFamily="34" charset="0"/>
              </a:rPr>
              <a:t> </a:t>
            </a:r>
            <a:r>
              <a:rPr lang="en-US" b="1" dirty="0" smtClean="0">
                <a:solidFill>
                  <a:schemeClr val="accent1">
                    <a:lumMod val="50000"/>
                  </a:schemeClr>
                </a:solidFill>
                <a:latin typeface="Arial" panose="020B0604020202020204" pitchFamily="34" charset="0"/>
                <a:cs typeface="Arial" panose="020B0604020202020204" pitchFamily="34" charset="0"/>
              </a:rPr>
              <a:t>After </a:t>
            </a:r>
            <a:r>
              <a:rPr lang="en-US" b="1" dirty="0">
                <a:solidFill>
                  <a:schemeClr val="accent1">
                    <a:lumMod val="50000"/>
                  </a:schemeClr>
                </a:solidFill>
                <a:latin typeface="Arial" panose="020B0604020202020204" pitchFamily="34" charset="0"/>
                <a:cs typeface="Arial" panose="020B0604020202020204" pitchFamily="34" charset="0"/>
              </a:rPr>
              <a:t>5 years they also attended the BMICH book fair. From then until now, they participate annually. They have already published about 300 comic books. Now a day Nimansa Publishers are famous publishing company in the country. </a:t>
            </a:r>
          </a:p>
        </p:txBody>
      </p:sp>
    </p:spTree>
    <p:extLst>
      <p:ext uri="{BB962C8B-B14F-4D97-AF65-F5344CB8AC3E}">
        <p14:creationId xmlns:p14="http://schemas.microsoft.com/office/powerpoint/2010/main" val="322846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Login</a:t>
            </a:r>
            <a:endParaRPr lang="en-US" b="1" i="1" u="sng" dirty="0">
              <a:solidFill>
                <a:srgbClr val="00B050"/>
              </a:solidFill>
              <a:latin typeface="Bodoni MT" panose="02070603080606020203" pitchFamily="18"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425714" y="2214694"/>
            <a:ext cx="4874745" cy="3424237"/>
          </a:xfrm>
        </p:spPr>
      </p:pic>
    </p:spTree>
    <p:extLst>
      <p:ext uri="{BB962C8B-B14F-4D97-AF65-F5344CB8AC3E}">
        <p14:creationId xmlns:p14="http://schemas.microsoft.com/office/powerpoint/2010/main" val="234882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Manager dashboard</a:t>
            </a:r>
            <a:endParaRPr lang="en-US" b="1" i="1" u="sng" dirty="0">
              <a:solidFill>
                <a:srgbClr val="00B050"/>
              </a:solidFill>
              <a:latin typeface="Bodoni MT" panose="02070603080606020203" pitchFamily="18"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92519" y="2214694"/>
            <a:ext cx="6406962" cy="3424237"/>
          </a:xfrm>
        </p:spPr>
      </p:pic>
    </p:spTree>
    <p:extLst>
      <p:ext uri="{BB962C8B-B14F-4D97-AF65-F5344CB8AC3E}">
        <p14:creationId xmlns:p14="http://schemas.microsoft.com/office/powerpoint/2010/main" val="28622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Register, update, delete customer</a:t>
            </a:r>
            <a:endParaRPr lang="en-US" b="1" i="1" u="sng" dirty="0">
              <a:solidFill>
                <a:srgbClr val="00B050"/>
              </a:solidFill>
              <a:latin typeface="Bodoni MT" panose="02070603080606020203" pitchFamily="18" charset="0"/>
            </a:endParaRPr>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823" r="498" b="5210"/>
          <a:stretch/>
        </p:blipFill>
        <p:spPr>
          <a:xfrm>
            <a:off x="2914211" y="2242868"/>
            <a:ext cx="6057261" cy="3217653"/>
          </a:xfrm>
        </p:spPr>
      </p:pic>
    </p:spTree>
    <p:extLst>
      <p:ext uri="{BB962C8B-B14F-4D97-AF65-F5344CB8AC3E}">
        <p14:creationId xmlns:p14="http://schemas.microsoft.com/office/powerpoint/2010/main" val="2448197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sng" dirty="0">
                <a:solidFill>
                  <a:srgbClr val="00B050"/>
                </a:solidFill>
                <a:latin typeface="Bodoni MT" panose="02070603080606020203" pitchFamily="18" charset="0"/>
              </a:rPr>
              <a:t>Register, update, delete </a:t>
            </a:r>
            <a:r>
              <a:rPr lang="en-US" b="1" i="1" u="sng" dirty="0" smtClean="0">
                <a:solidFill>
                  <a:srgbClr val="00B050"/>
                </a:solidFill>
                <a:latin typeface="Bodoni MT" panose="02070603080606020203" pitchFamily="18" charset="0"/>
              </a:rPr>
              <a:t>SUPPLIER</a:t>
            </a:r>
            <a:endParaRPr lang="en-US" dirty="0"/>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29913" y="2214694"/>
            <a:ext cx="6332173" cy="3424237"/>
          </a:xfrm>
        </p:spPr>
      </p:pic>
    </p:spTree>
    <p:extLst>
      <p:ext uri="{BB962C8B-B14F-4D97-AF65-F5344CB8AC3E}">
        <p14:creationId xmlns:p14="http://schemas.microsoft.com/office/powerpoint/2010/main" val="131746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Register, </a:t>
            </a:r>
            <a:r>
              <a:rPr lang="en-US" b="1" i="1" u="sng" dirty="0">
                <a:solidFill>
                  <a:srgbClr val="00B050"/>
                </a:solidFill>
                <a:latin typeface="Bodoni MT" panose="02070603080606020203" pitchFamily="18" charset="0"/>
              </a:rPr>
              <a:t>delete </a:t>
            </a:r>
            <a:r>
              <a:rPr lang="en-US" b="1" i="1" u="sng" dirty="0" smtClean="0">
                <a:solidFill>
                  <a:srgbClr val="00B050"/>
                </a:solidFill>
                <a:latin typeface="Bodoni MT" panose="02070603080606020203" pitchFamily="18" charset="0"/>
              </a:rPr>
              <a:t>BOOK</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96688" y="2366963"/>
            <a:ext cx="6398623" cy="3424237"/>
          </a:xfrm>
        </p:spPr>
      </p:pic>
    </p:spTree>
    <p:extLst>
      <p:ext uri="{BB962C8B-B14F-4D97-AF65-F5344CB8AC3E}">
        <p14:creationId xmlns:p14="http://schemas.microsoft.com/office/powerpoint/2010/main" val="272893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INVOICE</a:t>
            </a:r>
            <a:endParaRPr lang="en-US"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b="5375"/>
          <a:stretch/>
        </p:blipFill>
        <p:spPr>
          <a:xfrm>
            <a:off x="3052234" y="2366963"/>
            <a:ext cx="6087532" cy="3240207"/>
          </a:xfrm>
        </p:spPr>
      </p:pic>
    </p:spTree>
    <p:extLst>
      <p:ext uri="{BB962C8B-B14F-4D97-AF65-F5344CB8AC3E}">
        <p14:creationId xmlns:p14="http://schemas.microsoft.com/office/powerpoint/2010/main" val="234188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u="sng" dirty="0" smtClean="0">
                <a:solidFill>
                  <a:srgbClr val="00B050"/>
                </a:solidFill>
                <a:latin typeface="Bodoni MT" panose="02070603080606020203" pitchFamily="18" charset="0"/>
              </a:rPr>
              <a:t>PURCHASE ORDER</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82200" y="2366963"/>
            <a:ext cx="6427599" cy="3424237"/>
          </a:xfrm>
        </p:spPr>
      </p:pic>
    </p:spTree>
    <p:extLst>
      <p:ext uri="{BB962C8B-B14F-4D97-AF65-F5344CB8AC3E}">
        <p14:creationId xmlns:p14="http://schemas.microsoft.com/office/powerpoint/2010/main" val="257339866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TM04033925[[fn=Droplet]]</Template>
  <TotalTime>30</TotalTime>
  <Words>110</Words>
  <Application>Microsoft Office PowerPoint</Application>
  <PresentationFormat>Widescreen</PresentationFormat>
  <Paragraphs>13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Algerian</vt:lpstr>
      <vt:lpstr>Arial</vt:lpstr>
      <vt:lpstr>Bodoni MT</vt:lpstr>
      <vt:lpstr>Comic Sans MS</vt:lpstr>
      <vt:lpstr>Tw Cen MT</vt:lpstr>
      <vt:lpstr>Droplet</vt:lpstr>
      <vt:lpstr>Nimansa Publisher’s Book management system</vt:lpstr>
      <vt:lpstr>Introduction</vt:lpstr>
      <vt:lpstr>Login</vt:lpstr>
      <vt:lpstr>Manager dashboard</vt:lpstr>
      <vt:lpstr>Register, update, delete customer</vt:lpstr>
      <vt:lpstr>Register, update, delete SUPPLIER</vt:lpstr>
      <vt:lpstr>Register, delete BOOK</vt:lpstr>
      <vt:lpstr>INVOICE</vt:lpstr>
      <vt:lpstr>PURCHASE ORDER</vt:lpstr>
      <vt:lpstr>settings</vt:lpstr>
      <vt:lpstr>Assistant dashboard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Nimansa Publisher’s Book management system</dc:title>
  <dc:creator>User</dc:creator>
  <cp:lastModifiedBy>User</cp:lastModifiedBy>
  <cp:revision>3</cp:revision>
  <dcterms:created xsi:type="dcterms:W3CDTF">2020-07-15T07:22:42Z</dcterms:created>
  <dcterms:modified xsi:type="dcterms:W3CDTF">2020-07-15T07:53:26Z</dcterms:modified>
</cp:coreProperties>
</file>